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319"/>
    <a:srgbClr val="185A1A"/>
    <a:srgbClr val="EBE738"/>
    <a:srgbClr val="800000"/>
    <a:srgbClr val="1D6F1F"/>
    <a:srgbClr val="279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80" autoAdjust="0"/>
    <p:restoredTop sz="93292" autoAdjust="0"/>
  </p:normalViewPr>
  <p:slideViewPr>
    <p:cSldViewPr snapToGrid="0" snapToObjects="1">
      <p:cViewPr varScale="1">
        <p:scale>
          <a:sx n="68" d="100"/>
          <a:sy n="68" d="100"/>
        </p:scale>
        <p:origin x="1062" y="78"/>
      </p:cViewPr>
      <p:guideLst>
        <p:guide orient="horz" pos="217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49F6B-5EF1-934F-B9C9-F87919514C80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86369-2658-A641-BAC6-1D8D66D5E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1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86369-2658-A641-BAC6-1D8D66D5E5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0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86369-2658-A641-BAC6-1D8D66D5E5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4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7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4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4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4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1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9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C72B-3EAF-C144-8507-3AFB7CF5FD90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5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9C72B-3EAF-C144-8507-3AFB7CF5FD90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FDBF9-6D80-F64A-9BB7-638166B94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3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8847" y="98488"/>
            <a:ext cx="4551905" cy="504457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BUS IT </a:t>
            </a:r>
            <a:r>
              <a:rPr lang="mr-IN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…</a:t>
            </a:r>
            <a: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 Whenever You Can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32868" y="6584237"/>
            <a:ext cx="4697201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This leaflet has been produced by </a:t>
            </a:r>
            <a:r>
              <a:rPr lang="en-US" sz="1000" b="1" dirty="0" err="1"/>
              <a:t>xxxx</a:t>
            </a:r>
            <a:r>
              <a:rPr lang="en-US" sz="1000" b="1" dirty="0"/>
              <a:t> Parish Council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22154" y="4665920"/>
            <a:ext cx="4255246" cy="183745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cap="small">
                <a:solidFill>
                  <a:schemeClr val="tx1"/>
                </a:solidFill>
                <a:latin typeface="Avenir Black"/>
                <a:cs typeface="Avenir Black"/>
              </a:rPr>
              <a:t>(Name of village) </a:t>
            </a:r>
            <a: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Village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xxx/xxx/</a:t>
            </a:r>
            <a:b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</a:br>
            <a: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xxx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xxx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cap="small" dirty="0">
                <a:solidFill>
                  <a:schemeClr val="tx1"/>
                </a:solidFill>
                <a:latin typeface="Avenir Black"/>
                <a:cs typeface="Avenir Black"/>
              </a:rPr>
              <a:t>xxx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2671" y="38366"/>
            <a:ext cx="331561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latin typeface="Avenir Black"/>
                <a:cs typeface="Avenir Black"/>
              </a:rPr>
              <a:t>Bus times </a:t>
            </a:r>
            <a:br>
              <a:rPr lang="en-US" sz="2000" b="1" cap="small" dirty="0">
                <a:latin typeface="Avenir Black"/>
                <a:cs typeface="Avenir Black"/>
              </a:rPr>
            </a:br>
            <a:r>
              <a:rPr lang="en-US" sz="2000" b="1" cap="small" dirty="0">
                <a:latin typeface="Avenir Black"/>
                <a:cs typeface="Avenir Black"/>
              </a:rPr>
              <a:t>From Summer 2022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710" y="657224"/>
            <a:ext cx="4798043" cy="47708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Travelling by bus is great for you … and it’s even better for the environment. </a:t>
            </a:r>
            <a:b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 travel helps reduce the stress linked to commuting by car. It encourages a more active lifestyle too ... by getting off the bus a stop or two earlier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, </a:t>
            </a:r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it’s so easy to increase your daily step count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!!</a:t>
            </a:r>
            <a:endParaRPr lang="en-GB" sz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everyone would switch just one car journey a month to going by bus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,</a:t>
            </a:r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that would mean one billion fewer car journeys on our roads …  a saving of 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2</a:t>
            </a:r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million tonnes of CO2.</a:t>
            </a:r>
            <a:b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GB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Getting the bus is the one of the simplest and cheapest things you can do to counter climate change.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EF7AC-5778-6844-9408-F71ED3E21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1" y="5557838"/>
            <a:ext cx="4781258" cy="120167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2ADCDD-1D0F-722F-03E4-54FCD49BC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206" y="914401"/>
            <a:ext cx="3451099" cy="367065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7B531B-F145-6AD8-5957-0883495EA3DF}"/>
              </a:ext>
            </a:extLst>
          </p:cNvPr>
          <p:cNvSpPr/>
          <p:nvPr/>
        </p:nvSpPr>
        <p:spPr>
          <a:xfrm>
            <a:off x="6648399" y="1099336"/>
            <a:ext cx="1695503" cy="3254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xxxx</a:t>
            </a:r>
            <a:r>
              <a:rPr lang="en-US" sz="1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VILLAGE</a:t>
            </a:r>
          </a:p>
        </p:txBody>
      </p:sp>
    </p:spTree>
    <p:extLst>
      <p:ext uri="{BB962C8B-B14F-4D97-AF65-F5344CB8AC3E}">
        <p14:creationId xmlns:p14="http://schemas.microsoft.com/office/powerpoint/2010/main" val="244883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06690" y="62382"/>
            <a:ext cx="3505382" cy="504457"/>
          </a:xfrm>
          <a:prstGeom prst="roundRect">
            <a:avLst/>
          </a:prstGeom>
          <a:solidFill>
            <a:srgbClr val="FFFF00"/>
          </a:solidFill>
          <a:ln>
            <a:solidFill>
              <a:srgbClr val="1D6F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cap="small" dirty="0">
                <a:solidFill>
                  <a:schemeClr val="tx1"/>
                </a:solidFill>
                <a:latin typeface="Avenir Black"/>
                <a:cs typeface="Avenir Black"/>
              </a:rPr>
              <a:t>Buses From </a:t>
            </a:r>
            <a:r>
              <a:rPr lang="en-US" sz="2000" cap="small" dirty="0" err="1">
                <a:solidFill>
                  <a:schemeClr val="tx1"/>
                </a:solidFill>
                <a:latin typeface="Avenir Black"/>
                <a:cs typeface="Avenir Black"/>
              </a:rPr>
              <a:t>xxxx</a:t>
            </a:r>
            <a:r>
              <a:rPr lang="en-US" sz="2000" cap="small" dirty="0">
                <a:solidFill>
                  <a:schemeClr val="tx1"/>
                </a:solidFill>
                <a:latin typeface="Avenir Black"/>
                <a:cs typeface="Avenir Black"/>
              </a:rPr>
              <a:t/>
            </a:r>
            <a:br>
              <a:rPr lang="en-US" sz="2000" cap="small" dirty="0">
                <a:solidFill>
                  <a:schemeClr val="tx1"/>
                </a:solidFill>
                <a:latin typeface="Avenir Black"/>
                <a:cs typeface="Avenir Black"/>
              </a:rPr>
            </a:br>
            <a:r>
              <a:rPr lang="en-US" sz="1200" cap="small" dirty="0">
                <a:solidFill>
                  <a:schemeClr val="tx1"/>
                </a:solidFill>
                <a:latin typeface="Avenir Black"/>
                <a:cs typeface="Avenir Black"/>
              </a:rPr>
              <a:t>From Summer 2022</a:t>
            </a:r>
            <a:endParaRPr lang="en-US" sz="2000" cap="small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38321" y="61517"/>
            <a:ext cx="3505382" cy="504457"/>
          </a:xfrm>
          <a:prstGeom prst="roundRect">
            <a:avLst/>
          </a:prstGeom>
          <a:solidFill>
            <a:srgbClr val="FFFF00"/>
          </a:solidFill>
          <a:ln>
            <a:solidFill>
              <a:srgbClr val="1D6F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cap="small" dirty="0">
                <a:solidFill>
                  <a:schemeClr val="tx1"/>
                </a:solidFill>
                <a:latin typeface="Avenir Black"/>
                <a:cs typeface="Avenir Black"/>
              </a:rPr>
              <a:t>Buses To </a:t>
            </a:r>
            <a:r>
              <a:rPr lang="en-US" sz="2000" cap="small" dirty="0" err="1">
                <a:solidFill>
                  <a:schemeClr val="tx1"/>
                </a:solidFill>
                <a:latin typeface="Avenir Black"/>
                <a:cs typeface="Avenir Black"/>
              </a:rPr>
              <a:t>xxxx</a:t>
            </a:r>
            <a:r>
              <a:rPr lang="en-US" sz="2000" cap="small" dirty="0">
                <a:solidFill>
                  <a:schemeClr val="tx1"/>
                </a:solidFill>
                <a:latin typeface="Avenir Black"/>
                <a:cs typeface="Avenir Black"/>
              </a:rPr>
              <a:t/>
            </a:r>
            <a:br>
              <a:rPr lang="en-US" sz="2000" cap="small" dirty="0">
                <a:solidFill>
                  <a:schemeClr val="tx1"/>
                </a:solidFill>
                <a:latin typeface="Avenir Black"/>
                <a:cs typeface="Avenir Black"/>
              </a:rPr>
            </a:br>
            <a:r>
              <a:rPr lang="en-US" sz="1200" cap="small" dirty="0">
                <a:solidFill>
                  <a:schemeClr val="tx1"/>
                </a:solidFill>
                <a:latin typeface="Avenir Black"/>
                <a:cs typeface="Avenir Black"/>
              </a:rPr>
              <a:t>From Summer 2022</a:t>
            </a:r>
            <a:endParaRPr lang="en-US" sz="2000" cap="small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3074" y="1071537"/>
            <a:ext cx="4711536" cy="9879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07:30  08:30 10:04 11:04  12:04  13:04 14:04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14:11</a:t>
            </a: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 15:22 16:22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16:44</a:t>
            </a:r>
            <a:r>
              <a:rPr lang="en-US" sz="1050" dirty="0">
                <a:solidFill>
                  <a:srgbClr val="800000"/>
                </a:solidFill>
                <a:latin typeface="Avenir Black"/>
                <a:cs typeface="Avenir Black"/>
              </a:rPr>
              <a:t>   </a:t>
            </a: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17:22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17:54                     23:38</a:t>
            </a:r>
            <a:endParaRPr lang="en-US" sz="1050" dirty="0">
              <a:solidFill>
                <a:srgbClr val="800000"/>
              </a:solidFill>
              <a:latin typeface="Avenir Black"/>
              <a:cs typeface="Avenir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55" y="1073316"/>
            <a:ext cx="1696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TO xxx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Monday to Friday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8563" y="2113612"/>
            <a:ext cx="4711536" cy="9005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07:41  09:06  10:06   11:06  12:06  13:06  14:06 15:06 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16:38 </a:t>
            </a: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16:41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17:38 </a:t>
            </a: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17:41 				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23:34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724" y="2115588"/>
            <a:ext cx="19268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TO </a:t>
            </a:r>
            <a:r>
              <a:rPr lang="en-US" sz="1600" dirty="0" err="1">
                <a:solidFill>
                  <a:srgbClr val="175319"/>
                </a:solidFill>
                <a:latin typeface="Avenir Black"/>
                <a:cs typeface="Avenir Black"/>
              </a:rPr>
              <a:t>xxxx</a:t>
            </a:r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/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Saturday only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8823" y="3134968"/>
            <a:ext cx="4711536" cy="8093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en-US" sz="1400" dirty="0">
              <a:solidFill>
                <a:srgbClr val="984807"/>
              </a:solidFill>
              <a:latin typeface="Avenir Book"/>
              <a:cs typeface="Avenir Black"/>
            </a:endParaRPr>
          </a:p>
          <a:p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06:33 </a:t>
            </a:r>
            <a:r>
              <a:rPr lang="en-US" sz="1200" b="1" i="1" dirty="0">
                <a:solidFill>
                  <a:srgbClr val="800000"/>
                </a:solidFill>
                <a:latin typeface="Avenir Heavy Oblique" panose="02000503020000020003" pitchFamily="2" charset="0"/>
                <a:cs typeface="Avenir Black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07:37  07:46  09:00 10:00	       18:37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15" y="3111221"/>
            <a:ext cx="1696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TO BATH</a:t>
            </a:r>
          </a:p>
          <a:p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Monday to Friday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8100" y="1055683"/>
            <a:ext cx="3531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Bus company name: bus number times in black,</a:t>
            </a:r>
            <a:r>
              <a:rPr lang="en-US" sz="1100" dirty="0">
                <a:latin typeface="Avenir Black"/>
                <a:cs typeface="Avenir Black"/>
              </a:rPr>
              <a:t>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Bus company name: bus number in bold red.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8563" y="3990946"/>
            <a:ext cx="4711536" cy="7539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</a:b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07:46 </a:t>
            </a:r>
            <a:r>
              <a:rPr lang="en-US" sz="1400" i="1" dirty="0">
                <a:solidFill>
                  <a:schemeClr val="tx1"/>
                </a:solidFill>
                <a:latin typeface="Avenir Black"/>
                <a:cs typeface="Avenir Black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09:01           </a:t>
            </a:r>
            <a:r>
              <a:rPr lang="en-US" sz="1400" i="1" dirty="0">
                <a:solidFill>
                  <a:srgbClr val="800000"/>
                </a:solidFill>
                <a:latin typeface="Avenir Black"/>
                <a:cs typeface="Avenir Black"/>
              </a:rPr>
              <a:t>                  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17:59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106" y="4000189"/>
            <a:ext cx="1696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TO BATH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Saturday only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717" y="4787535"/>
            <a:ext cx="4711536" cy="8697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07:08  08:08 10:12 11:12 12:12  13:12  14:12 14:57 16:32  17:42  	</a:t>
            </a:r>
            <a:endParaRPr lang="en-US" sz="1100" i="1" dirty="0">
              <a:solidFill>
                <a:srgbClr val="800000"/>
              </a:solidFill>
              <a:latin typeface="Avenir Book"/>
              <a:cs typeface="Avenir 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55" y="4781757"/>
            <a:ext cx="45269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TO </a:t>
            </a:r>
            <a:r>
              <a:rPr lang="en-US" sz="1600" dirty="0" err="1">
                <a:solidFill>
                  <a:srgbClr val="175319"/>
                </a:solidFill>
                <a:latin typeface="Avenir Black"/>
                <a:cs typeface="Avenir Black"/>
              </a:rPr>
              <a:t>xxxxx</a:t>
            </a:r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/</a:t>
            </a:r>
            <a:r>
              <a:rPr lang="en-US" sz="1600" dirty="0" err="1">
                <a:solidFill>
                  <a:srgbClr val="175319"/>
                </a:solidFill>
                <a:latin typeface="Avenir Black"/>
                <a:cs typeface="Avenir Black"/>
              </a:rPr>
              <a:t>xxxx</a:t>
            </a:r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/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Monday to Friday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872" y="5715409"/>
            <a:ext cx="4711536" cy="8697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  </a:t>
            </a: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07:22  08:22  09:47  10:47  11:47  12:47  13:47  14:47  15:47  17:17  </a:t>
            </a:r>
            <a:endParaRPr lang="en-US" sz="1400" dirty="0">
              <a:solidFill>
                <a:srgbClr val="800000"/>
              </a:solidFill>
              <a:latin typeface="Avenir Book"/>
              <a:cs typeface="Avenir Boo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64" y="5715645"/>
            <a:ext cx="361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TO xxx/xxx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Saturday only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40356" y="1115844"/>
            <a:ext cx="4711536" cy="8697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06:11 </a:t>
            </a:r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  <a:cs typeface="Avenir Black"/>
              </a:rPr>
              <a:t>06:55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 07:21 </a:t>
            </a: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 07:55 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08:36  09:36 </a:t>
            </a:r>
            <a:r>
              <a:rPr lang="en-US" sz="1400" i="1" dirty="0">
                <a:solidFill>
                  <a:srgbClr val="000000"/>
                </a:solidFill>
                <a:latin typeface="Avenir Book"/>
                <a:cs typeface="Avenir Black"/>
              </a:rPr>
              <a:t>10:00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ook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venir Book"/>
                <a:cs typeface="Avenir Book"/>
              </a:rPr>
              <a:t>1I:00 12:00 13:00 14:00  14:45 16:20 17:30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18:13        </a:t>
            </a:r>
            <a:endParaRPr lang="en-US" sz="700" dirty="0">
              <a:solidFill>
                <a:srgbClr val="800000"/>
              </a:solidFill>
              <a:latin typeface="Avenir Book"/>
              <a:cs typeface="Avenir Boo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2351" y="1086874"/>
            <a:ext cx="19411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FROM XXX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Monday to Friday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135845" y="2059483"/>
            <a:ext cx="4711536" cy="96088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en-US" sz="1400" dirty="0">
              <a:solidFill>
                <a:schemeClr val="tx1"/>
              </a:solidFill>
              <a:latin typeface="Avenir Book"/>
              <a:cs typeface="Avenir Blac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07:10 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07:22 </a:t>
            </a: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08:10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  08:37</a:t>
            </a: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 09:35 10:35  11:35 12:35  13:35  14:35  15:35  17:05 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17:37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31298" y="2042089"/>
            <a:ext cx="19268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FROM XXX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Saturday only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40356" y="3119791"/>
            <a:ext cx="4711536" cy="7539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</a:br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               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13:40  16:10   17:20                             23:10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4311" y="3134564"/>
            <a:ext cx="1696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FROM BATH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Monday to Friday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26199" y="3967991"/>
            <a:ext cx="4711536" cy="7539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800000"/>
                </a:solidFill>
                <a:latin typeface="Avenir Book"/>
                <a:cs typeface="Avenir Book"/>
              </a:rPr>
              <a:t/>
            </a:r>
            <a:br>
              <a:rPr lang="en-US" sz="1400" dirty="0">
                <a:solidFill>
                  <a:srgbClr val="800000"/>
                </a:solidFill>
                <a:latin typeface="Avenir Book"/>
                <a:cs typeface="Avenir Book"/>
              </a:rPr>
            </a:br>
            <a:r>
              <a:rPr lang="en-US" sz="1400" dirty="0">
                <a:solidFill>
                  <a:srgbClr val="800000"/>
                </a:solidFill>
                <a:latin typeface="Avenir Book"/>
                <a:cs typeface="Avenir Book"/>
              </a:rPr>
              <a:t/>
            </a:r>
            <a:br>
              <a:rPr lang="en-US" sz="1400" dirty="0">
                <a:solidFill>
                  <a:srgbClr val="800000"/>
                </a:solidFill>
                <a:latin typeface="Avenir Book"/>
                <a:cs typeface="Avenir Book"/>
              </a:rPr>
            </a:br>
            <a:r>
              <a:rPr lang="en-US" sz="1400" dirty="0">
                <a:solidFill>
                  <a:srgbClr val="800000"/>
                </a:solidFill>
                <a:latin typeface="Avenir Book"/>
                <a:cs typeface="Avenir Book"/>
              </a:rPr>
              <a:t>                   	 </a:t>
            </a:r>
            <a:r>
              <a:rPr lang="en-US" sz="1400" dirty="0">
                <a:solidFill>
                  <a:srgbClr val="800000"/>
                </a:solidFill>
                <a:latin typeface="Avenir Black"/>
                <a:cs typeface="Avenir Black"/>
              </a:rPr>
              <a:t>16:10  17:10                           23:10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86316" y="4018576"/>
            <a:ext cx="1696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FROM BATH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Saturday only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131287" y="4807444"/>
            <a:ext cx="4711536" cy="8697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07:17  08:13  09:52 10:52  11:52  12:52  13:52  15:07  16:07  17:07</a:t>
            </a:r>
            <a:endParaRPr lang="en-US" sz="1400" dirty="0">
              <a:solidFill>
                <a:srgbClr val="0000FF"/>
              </a:solidFill>
              <a:latin typeface="Avenir Book" panose="02000503020000020003" pitchFamily="2" charset="0"/>
              <a:cs typeface="Avenir Blac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23560" y="4772654"/>
            <a:ext cx="24591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FROM XXXX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Monday to Friday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098154" y="5747350"/>
            <a:ext cx="4711536" cy="8697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5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  </a:t>
            </a:r>
          </a:p>
          <a:p>
            <a:r>
              <a:rPr lang="en-US" sz="1400" dirty="0">
                <a:solidFill>
                  <a:schemeClr val="tx1"/>
                </a:solidFill>
                <a:latin typeface="Avenir Book"/>
                <a:cs typeface="Avenir Book"/>
              </a:rPr>
              <a:t>07:29  08:54  09:54  10:54  11:54  12:54  13:54  14:54 16:29  17:29 </a:t>
            </a:r>
            <a:endParaRPr lang="en-US" sz="1400" dirty="0">
              <a:solidFill>
                <a:srgbClr val="800000"/>
              </a:solidFill>
              <a:latin typeface="Avenir Book"/>
              <a:cs typeface="Avenir Book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98154" y="5725458"/>
            <a:ext cx="26476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  <a:t>FROM XXXX</a:t>
            </a:r>
            <a:br>
              <a:rPr lang="en-US" sz="1600" dirty="0">
                <a:solidFill>
                  <a:srgbClr val="175319"/>
                </a:solidFill>
                <a:latin typeface="Avenir Black"/>
                <a:cs typeface="Avenir Black"/>
              </a:rPr>
            </a:br>
            <a:r>
              <a:rPr lang="en-US" sz="1100" dirty="0">
                <a:solidFill>
                  <a:srgbClr val="175319"/>
                </a:solidFill>
                <a:latin typeface="Avenir Black"/>
                <a:cs typeface="Avenir Black"/>
              </a:rPr>
              <a:t>Saturday only</a:t>
            </a:r>
            <a:endParaRPr lang="en-US" sz="1600" dirty="0">
              <a:solidFill>
                <a:srgbClr val="175319"/>
              </a:solidFill>
              <a:latin typeface="Avenir Black"/>
              <a:cs typeface="Avenir Blac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1069" y="620436"/>
            <a:ext cx="3208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XXXX departure times are from xxx Memorial Hall.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15953" y="513736"/>
            <a:ext cx="51016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xxx departure times are from xxx Market Place.</a:t>
            </a:r>
            <a:br>
              <a:rPr lang="en-US" sz="1100" dirty="0"/>
            </a:br>
            <a:r>
              <a:rPr lang="en-US" sz="1100" dirty="0"/>
              <a:t>Bath departure times are from the Bus Station (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D2</a:t>
            </a:r>
            <a:r>
              <a:rPr lang="en-US" sz="1100" dirty="0"/>
              <a:t>).</a:t>
            </a:r>
          </a:p>
          <a:p>
            <a:pPr algn="ctr"/>
            <a:r>
              <a:rPr lang="en-US" sz="1100" dirty="0"/>
              <a:t>xxx departure times (X34) are from xxx Town Hall in Market Street.</a:t>
            </a:r>
          </a:p>
        </p:txBody>
      </p:sp>
      <p:sp>
        <p:nvSpPr>
          <p:cNvPr id="2" name="Off-page Connector 1"/>
          <p:cNvSpPr/>
          <p:nvPr/>
        </p:nvSpPr>
        <p:spPr>
          <a:xfrm>
            <a:off x="4309153" y="60960"/>
            <a:ext cx="1294043" cy="775253"/>
          </a:xfrm>
          <a:prstGeom prst="flowChartOffpage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C00000"/>
                </a:solidFill>
                <a:latin typeface="Avenir Black"/>
                <a:cs typeface="Avenir Black"/>
              </a:rPr>
              <a:t>Please Keep</a:t>
            </a:r>
            <a:br>
              <a:rPr lang="en-US" sz="1200" cap="small" dirty="0">
                <a:solidFill>
                  <a:srgbClr val="C00000"/>
                </a:solidFill>
                <a:latin typeface="Avenir Black"/>
                <a:cs typeface="Avenir Black"/>
              </a:rPr>
            </a:br>
            <a:r>
              <a:rPr lang="en-US" sz="1200" cap="small" dirty="0">
                <a:solidFill>
                  <a:srgbClr val="C00000"/>
                </a:solidFill>
                <a:latin typeface="Avenir Black"/>
                <a:cs typeface="Avenir Black"/>
              </a:rPr>
              <a:t>This timetable </a:t>
            </a:r>
          </a:p>
          <a:p>
            <a:pPr algn="ctr"/>
            <a:r>
              <a:rPr lang="en-US" sz="1200" cap="small" dirty="0">
                <a:solidFill>
                  <a:srgbClr val="C00000"/>
                </a:solidFill>
                <a:latin typeface="Avenir Black"/>
                <a:cs typeface="Avenir Black"/>
              </a:rPr>
              <a:t>Very Handy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690" y="6616672"/>
            <a:ext cx="4707017" cy="1873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venir Black"/>
                <a:cs typeface="Avenir Black"/>
              </a:rPr>
              <a:t>BUS TIMES ARE OPERATIONAL FROM SUMMER 2022 </a:t>
            </a:r>
            <a:r>
              <a:rPr lang="en-US" sz="700" b="1" dirty="0">
                <a:solidFill>
                  <a:schemeClr val="tx1"/>
                </a:solidFill>
                <a:latin typeface="Avenir Black"/>
                <a:cs typeface="Avenir Black"/>
              </a:rPr>
              <a:t>(</a:t>
            </a:r>
            <a:r>
              <a:rPr lang="en-US" sz="700" b="1" dirty="0" err="1">
                <a:solidFill>
                  <a:schemeClr val="tx1"/>
                </a:solidFill>
                <a:latin typeface="Avenir Black"/>
                <a:cs typeface="Avenir Black"/>
              </a:rPr>
              <a:t>n.b.</a:t>
            </a:r>
            <a:r>
              <a:rPr lang="en-US" sz="700" b="1" dirty="0">
                <a:solidFill>
                  <a:schemeClr val="tx1"/>
                </a:solidFill>
                <a:latin typeface="Avenir Black"/>
                <a:cs typeface="Avenir Black"/>
              </a:rPr>
              <a:t> ENTER VILLAGE NAME has NO Sunday Buses.)</a:t>
            </a:r>
            <a:endParaRPr lang="en-US" sz="800" b="1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11036" y="6632905"/>
            <a:ext cx="4711530" cy="208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Times of bus services operated by XXX are shown  in </a:t>
            </a:r>
            <a:r>
              <a:rPr lang="en-US" sz="1000" dirty="0">
                <a:solidFill>
                  <a:schemeClr val="tx1"/>
                </a:solidFill>
                <a:latin typeface="Avenir Black"/>
                <a:cs typeface="Avenir Black"/>
              </a:rPr>
              <a:t>black</a:t>
            </a:r>
            <a:r>
              <a:rPr lang="en-US" sz="1000" dirty="0">
                <a:solidFill>
                  <a:schemeClr val="tx1"/>
                </a:solidFill>
              </a:rPr>
              <a:t>, First are in </a:t>
            </a:r>
            <a:r>
              <a:rPr lang="en-US" sz="1000" dirty="0">
                <a:solidFill>
                  <a:srgbClr val="800000"/>
                </a:solidFill>
                <a:latin typeface="Avenir Black"/>
                <a:cs typeface="Avenir Black"/>
              </a:rPr>
              <a:t>red</a:t>
            </a:r>
            <a:r>
              <a:rPr lang="en-US" sz="1000" dirty="0">
                <a:solidFill>
                  <a:schemeClr val="tx1"/>
                </a:solidFill>
                <a:latin typeface="Avenir Black"/>
                <a:cs typeface="Avenir Black"/>
              </a:rPr>
              <a:t>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D8E346-B90D-40F1-9197-522A458BDA5B}"/>
              </a:ext>
            </a:extLst>
          </p:cNvPr>
          <p:cNvSpPr txBox="1"/>
          <p:nvPr/>
        </p:nvSpPr>
        <p:spPr>
          <a:xfrm>
            <a:off x="1180038" y="2132994"/>
            <a:ext cx="3531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Bus company name: bus number times in black,</a:t>
            </a:r>
            <a:r>
              <a:rPr lang="en-US" sz="1100" dirty="0">
                <a:latin typeface="Avenir Black"/>
                <a:cs typeface="Avenir Black"/>
              </a:rPr>
              <a:t>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Bus company name: bus number in bold red.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E82E0A-3EFB-42CA-AEDC-84DB29D1FA69}"/>
              </a:ext>
            </a:extLst>
          </p:cNvPr>
          <p:cNvSpPr txBox="1"/>
          <p:nvPr/>
        </p:nvSpPr>
        <p:spPr>
          <a:xfrm>
            <a:off x="1308100" y="3097947"/>
            <a:ext cx="3531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Bus company name: bus number times in black,</a:t>
            </a:r>
            <a:r>
              <a:rPr lang="en-US" sz="1100" dirty="0">
                <a:latin typeface="Avenir Black"/>
                <a:cs typeface="Avenir Black"/>
              </a:rPr>
              <a:t>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Bus company name: bus number in bold red.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10CEAD-51BB-48D7-8E3D-593C70400386}"/>
              </a:ext>
            </a:extLst>
          </p:cNvPr>
          <p:cNvSpPr txBox="1"/>
          <p:nvPr/>
        </p:nvSpPr>
        <p:spPr>
          <a:xfrm>
            <a:off x="1276202" y="3989281"/>
            <a:ext cx="3531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Bus company name: bus number times in black,</a:t>
            </a:r>
            <a:r>
              <a:rPr lang="en-US" sz="1100" dirty="0">
                <a:latin typeface="Avenir Black"/>
                <a:cs typeface="Avenir Black"/>
              </a:rPr>
              <a:t>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Bus company name: bus number in bold red.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98CF45-34F5-4F77-9366-81A373FD0FC9}"/>
              </a:ext>
            </a:extLst>
          </p:cNvPr>
          <p:cNvSpPr txBox="1"/>
          <p:nvPr/>
        </p:nvSpPr>
        <p:spPr>
          <a:xfrm>
            <a:off x="1276202" y="4836652"/>
            <a:ext cx="3531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Bus company name: bus number times in black,</a:t>
            </a:r>
            <a:r>
              <a:rPr lang="en-US" sz="1100" dirty="0">
                <a:latin typeface="Avenir Black"/>
                <a:cs typeface="Avenir Black"/>
              </a:rPr>
              <a:t>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Bus company name: bus number in bold red.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7DF7D1-0A97-40CD-8E7A-341679813FC1}"/>
              </a:ext>
            </a:extLst>
          </p:cNvPr>
          <p:cNvSpPr txBox="1"/>
          <p:nvPr/>
        </p:nvSpPr>
        <p:spPr>
          <a:xfrm>
            <a:off x="1295421" y="5699948"/>
            <a:ext cx="3531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Bus company name: bus number times in black,</a:t>
            </a:r>
            <a:r>
              <a:rPr lang="en-US" sz="1100" dirty="0">
                <a:latin typeface="Avenir Black"/>
                <a:cs typeface="Avenir Black"/>
              </a:rPr>
              <a:t>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Bus company name: bus number in bold red.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72AF2B-17C2-4D45-A4F5-D5A5E56BFF45}"/>
              </a:ext>
            </a:extLst>
          </p:cNvPr>
          <p:cNvSpPr txBox="1"/>
          <p:nvPr/>
        </p:nvSpPr>
        <p:spPr>
          <a:xfrm>
            <a:off x="6489068" y="4847433"/>
            <a:ext cx="3531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Bus company name: bus number times in black,</a:t>
            </a:r>
            <a:r>
              <a:rPr lang="en-US" sz="1100" dirty="0">
                <a:latin typeface="Avenir Black"/>
                <a:cs typeface="Avenir Black"/>
              </a:rPr>
              <a:t>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Bus company name: bus number in bold red.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AB8853-99DD-4E4F-A97A-A9E3164663EB}"/>
              </a:ext>
            </a:extLst>
          </p:cNvPr>
          <p:cNvSpPr txBox="1"/>
          <p:nvPr/>
        </p:nvSpPr>
        <p:spPr>
          <a:xfrm>
            <a:off x="6261662" y="3927562"/>
            <a:ext cx="3531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Bus company name: bus number times in black,</a:t>
            </a:r>
            <a:r>
              <a:rPr lang="en-US" sz="1100" dirty="0">
                <a:latin typeface="Avenir Black"/>
                <a:cs typeface="Avenir Black"/>
              </a:rPr>
              <a:t>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Bus company name: bus number in bold red.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DA2AC2-FCD7-4BB0-869D-3A10033E4A49}"/>
              </a:ext>
            </a:extLst>
          </p:cNvPr>
          <p:cNvSpPr txBox="1"/>
          <p:nvPr/>
        </p:nvSpPr>
        <p:spPr>
          <a:xfrm>
            <a:off x="6486384" y="2046620"/>
            <a:ext cx="3531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Bus company name: bus number times in black,</a:t>
            </a:r>
            <a:r>
              <a:rPr lang="en-US" sz="1100" dirty="0">
                <a:latin typeface="Avenir Black"/>
                <a:cs typeface="Avenir Black"/>
              </a:rPr>
              <a:t>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Bus company name: bus number in bold red.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176F0D-8B87-4B4B-99B9-27D6285A7F26}"/>
              </a:ext>
            </a:extLst>
          </p:cNvPr>
          <p:cNvSpPr txBox="1"/>
          <p:nvPr/>
        </p:nvSpPr>
        <p:spPr>
          <a:xfrm>
            <a:off x="6374736" y="3092131"/>
            <a:ext cx="3531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Bus company name: bus number times in black,</a:t>
            </a:r>
            <a:r>
              <a:rPr lang="en-US" sz="1100" dirty="0">
                <a:latin typeface="Avenir Black"/>
                <a:cs typeface="Avenir Black"/>
              </a:rPr>
              <a:t>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Bus company name: bus number in bold red.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4A6CAFF-C873-43B0-A1C5-6D19FDCE79EA}"/>
              </a:ext>
            </a:extLst>
          </p:cNvPr>
          <p:cNvSpPr txBox="1"/>
          <p:nvPr/>
        </p:nvSpPr>
        <p:spPr>
          <a:xfrm>
            <a:off x="6261662" y="1086874"/>
            <a:ext cx="3531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Bus company name: bus number times in black,</a:t>
            </a:r>
            <a:r>
              <a:rPr lang="en-US" sz="1100" dirty="0">
                <a:latin typeface="Avenir Black"/>
                <a:cs typeface="Avenir Black"/>
              </a:rPr>
              <a:t>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Bus company name: bus number in bold red.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F7B5F65-1079-4412-914B-B40E9FCA56FB}"/>
              </a:ext>
            </a:extLst>
          </p:cNvPr>
          <p:cNvSpPr txBox="1"/>
          <p:nvPr/>
        </p:nvSpPr>
        <p:spPr>
          <a:xfrm>
            <a:off x="6683459" y="5699761"/>
            <a:ext cx="3531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Bus company name: bus number times in black,</a:t>
            </a:r>
            <a:r>
              <a:rPr lang="en-US" sz="1100" dirty="0">
                <a:latin typeface="Avenir Black"/>
                <a:cs typeface="Avenir Black"/>
              </a:rPr>
              <a:t> </a:t>
            </a:r>
            <a:r>
              <a:rPr lang="en-US" sz="1100" dirty="0">
                <a:solidFill>
                  <a:srgbClr val="800000"/>
                </a:solidFill>
                <a:latin typeface="Avenir Black"/>
                <a:cs typeface="Avenir Black"/>
              </a:rPr>
              <a:t>Bus company name: bus number in bold red.</a:t>
            </a:r>
          </a:p>
        </p:txBody>
      </p:sp>
    </p:spTree>
    <p:extLst>
      <p:ext uri="{BB962C8B-B14F-4D97-AF65-F5344CB8AC3E}">
        <p14:creationId xmlns:p14="http://schemas.microsoft.com/office/powerpoint/2010/main" val="4002952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38332</TotalTime>
  <Words>474</Words>
  <Application>Microsoft Office PowerPoint</Application>
  <PresentationFormat>A4 Paper (210x297 mm)</PresentationFormat>
  <Paragraphs>80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Aharoni</vt:lpstr>
      <vt:lpstr>Arial</vt:lpstr>
      <vt:lpstr>Arial Rounded MT Bold</vt:lpstr>
      <vt:lpstr>Avenir Black</vt:lpstr>
      <vt:lpstr>Avenir Book</vt:lpstr>
      <vt:lpstr>Avenir Heavy Oblique</vt:lpstr>
      <vt:lpstr>Calibri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TRAVIS</dc:creator>
  <cp:lastModifiedBy>Lucy Travis</cp:lastModifiedBy>
  <cp:revision>186</cp:revision>
  <cp:lastPrinted>2022-06-05T14:29:18Z</cp:lastPrinted>
  <dcterms:created xsi:type="dcterms:W3CDTF">2017-04-05T08:11:29Z</dcterms:created>
  <dcterms:modified xsi:type="dcterms:W3CDTF">2022-06-08T23:49:34Z</dcterms:modified>
</cp:coreProperties>
</file>